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autoAdjust="0"/>
    <p:restoredTop sz="86395" autoAdjust="0"/>
  </p:normalViewPr>
  <p:slideViewPr>
    <p:cSldViewPr snapToGrid="0" snapToObjects="1">
      <p:cViewPr varScale="1">
        <p:scale>
          <a:sx n="109" d="100"/>
          <a:sy n="109" d="100"/>
        </p:scale>
        <p:origin x="216" y="20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A9A6CC-D7CD-D444-ACD4-4B1E8D6E2532}" type="datetimeFigureOut">
              <a:rPr lang="en-US" smtClean="0"/>
              <a:t>2/17/25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7189E1-1148-7844-8448-F4CFF81C4C76}" type="slidenum">
              <a:rPr lang="en-US" smtClean="0"/>
              <a:t>‹#›</a:t>
            </a:fld>
            <a:endParaRPr lang="en-US"/>
          </a:p>
        </p:txBody>
      </p:sp>
    </p:spTree>
    <p:extLst>
      <p:ext uri="{BB962C8B-B14F-4D97-AF65-F5344CB8AC3E}">
        <p14:creationId xmlns:p14="http://schemas.microsoft.com/office/powerpoint/2010/main" val="2794343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Total Number of Cancer Cases</a:t>
            </a:r>
            <a:endParaRPr dirty="0"/>
          </a:p>
          <a:p>
            <a:r>
              <a:rPr b="0" dirty="0"/>
              <a:t>No alt text provided</a:t>
            </a:r>
            <a:endParaRPr dirty="0"/>
          </a:p>
          <a:p>
            <a:endParaRPr dirty="0"/>
          </a:p>
          <a:p>
            <a:r>
              <a:rPr b="1" dirty="0"/>
              <a:t>Total Number of Deaths Due to Cancer</a:t>
            </a:r>
            <a:endParaRPr dirty="0"/>
          </a:p>
          <a:p>
            <a:r>
              <a:rPr b="0" dirty="0"/>
              <a:t>No alt text provided</a:t>
            </a:r>
            <a:endParaRPr dirty="0"/>
          </a:p>
          <a:p>
            <a:endParaRPr dirty="0"/>
          </a:p>
          <a:p>
            <a:r>
              <a:rPr b="1" dirty="0"/>
              <a:t>Average Age-Adjusted Incidence Rate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Total Number of Death by Gender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map</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areaChart</a:t>
            </a:r>
            <a:endParaRPr dirty="0"/>
          </a:p>
          <a:p>
            <a:r>
              <a:rPr b="0" dirty="0"/>
              <a:t>No alt text provided</a:t>
            </a:r>
            <a:endParaRPr dirty="0"/>
          </a:p>
          <a:p>
            <a:endParaRPr dirty="0"/>
          </a:p>
          <a:p>
            <a:r>
              <a:rPr b="1" dirty="0"/>
              <a:t>gauge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Age Death Rate and IncidenceRate</a:t>
            </a:r>
            <a:endParaRPr dirty="0"/>
          </a:p>
          <a:p>
            <a:r>
              <a:rPr b="0" dirty="0"/>
              <a:t>No alt text provided</a:t>
            </a:r>
            <a:endParaRPr dirty="0"/>
          </a:p>
          <a:p>
            <a:endParaRPr dirty="0"/>
          </a:p>
          <a:p>
            <a:r>
              <a:rPr b="1" dirty="0"/>
              <a:t>lineStackedColumnComboChart</a:t>
            </a:r>
            <a:endParaRPr dirty="0"/>
          </a:p>
          <a:p>
            <a:r>
              <a:rPr b="0" dirty="0"/>
              <a:t>No alt text provided</a:t>
            </a:r>
            <a:endParaRPr dirty="0"/>
          </a:p>
          <a:p>
            <a:endParaRPr dirty="0"/>
          </a:p>
          <a:p>
            <a:r>
              <a:rPr b="1" dirty="0"/>
              <a:t>Total Cancer Cases and Total Deaths by Gender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2/17/25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2/17/25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2/17/25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2/17/25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2/17/25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2/17/25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2/17/25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154db087-97d0-49c1-8b40-fc116b52a47e?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154db087-97d0-49c1-8b40-fc116b52a47e/?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154db087-97d0-49c1-8b40-fc116b52a47e/?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154db087-97d0-49c1-8b40-fc116b52a47e/?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154db087-97d0-49c1-8b40-fc116b52a47e/?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154db087-97d0-49c1-8b40-fc116b52a47e/?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154db087-97d0-49c1-8b40-fc116b52a47e/?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Final Project</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2/17/2025 2:57:18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12/15/2023 10:07:38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textbox ,shape ,shape ,shape ,shape ,shape ,shape ,shape ,shape ,shape ,shape ,textbox ,textbox ,textbox ,textbox ,textbox ,textbox ,imag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Read Me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Total Number of Cancer Cases ,Total Number of Deaths Due to Cancer ,Average Age-Adjusted Incidence Rate ,card ,Total Number of Death by Gender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Key Insights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map ,barChart ,card ,card ,image ,image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Geographic and Demographic Analysis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lineChart ,areaChart ,gauge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Detailed Trend Analysis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Age Death Rate and IncidenceRate ,lineStackedColumnComboChart ,Total Cancer Cases and Total Deaths by Gender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Comparative Analysis of Data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textbox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Methodology and Data Quality</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TotalTime>
  <Words>379</Words>
  <Application>Microsoft Macintosh PowerPoint</Application>
  <PresentationFormat>Widescreen</PresentationFormat>
  <Paragraphs>192</Paragraphs>
  <Slides>7</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Aptos</vt:lpstr>
      <vt:lpstr>Arial</vt:lpstr>
      <vt:lpstr>Calibri</vt:lpstr>
      <vt:lpstr>Calibri Light</vt:lpstr>
      <vt:lpstr>Segoe UI</vt:lpstr>
      <vt:lpstr>Segoe UI Light</vt:lpstr>
      <vt:lpstr>Segoe UI Semibold</vt:lpstr>
      <vt:lpstr>Custom Design</vt:lpstr>
      <vt:lpstr>Final Project</vt:lpstr>
      <vt:lpstr>Read Me</vt:lpstr>
      <vt:lpstr>Key Insights</vt:lpstr>
      <vt:lpstr>Geographic and Demographic Analysis</vt:lpstr>
      <vt:lpstr>Detailed Trend Analysis</vt:lpstr>
      <vt:lpstr>Comparative Analysis of Data</vt:lpstr>
      <vt:lpstr>Methodology and Data Quality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Pyakuryal, Saugat</cp:lastModifiedBy>
  <cp:revision>4</cp:revision>
  <dcterms:created xsi:type="dcterms:W3CDTF">2016-09-04T11:54:55Z</dcterms:created>
  <dcterms:modified xsi:type="dcterms:W3CDTF">2025-02-17T14:58:19Z</dcterms:modified>
</cp:coreProperties>
</file>

<file path=docProps/thumbnail.jpeg>
</file>